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BDF76-5ED0-409C-B60C-C980CCA4F3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E4279-08EA-4A86-8E31-1359F70ED9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classes of ‘ES’ with representative examples (PDB IDs: 1BL9,1O4W and 1DXX). Individual chains are colored in cyan and green. Hinge (red) and swapped regions (brown) are mapped in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7858C-4D19-4E3B-A931-8A3B2C559A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Different classes of ‘ES’ with representative examples (PDB IDs: 1BL9,1O4W and 1DXX). Individual chains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920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Different classes of ‘ES’ with representative examples (PDB IDs: 1BL9,1O4W and 1DXX). Individual chains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2024-05-06T15:49:59Z</dcterms:modified>
</cp:coreProperties>
</file>