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124BFB-2BAC-417F-887F-50132EC2E9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38A16D-B84B-4B00-899C-E9E0E2AA99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schematic representation of curation steps involved in the development of 3DSwap knowledgebase.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BEE709-67E8-40D8-B27F-6A0D90B285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 schematic representation of curation steps involved in the development of 3DSwap knowledgebase.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5069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 schematic representation of curation steps involved in the development of 3DSwap knowledgebase.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2024-05-17T10:05:38Z</dcterms:modified>
</cp:coreProperties>
</file>