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C348DF-45F7-412B-9516-0794D28544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31744F-8600-4EFF-96BB-5569AFFB5B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Left: the interaction sub-network of SHSA6 and SHSA7. Edge weights encode the confidence of the interaction, blue edges show interactions manually curated into PSINDB and dashed lines represent interactions derived from studies on non-human homologues. Right: the alignment between human (top sequences) and mouse (bottom sequences) SHSA proteins. (B) Domain representation of SHANK3, together with the number of partners binding to the different regions of the protein as displayed in the PSINDB database. (C) Proteins not described as part of the PS in any of the source databases. Despite the lack of annotation, they interact with extremely high amounts of PS proteins, and several evidence hint they might localize to the PS or they might have an important role in the 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7D46F3-49B8-462C-9634-BE7BAC45FE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baac007, </a:t>
            </a:r>
            <a:r>
              <a:rPr lang="en-US" altLang="en-US" sz="1000">
                <a:solidFill>
                  <a:srgbClr val="333333"/>
                </a:solidFill>
                <a:hlinkClick r:id="rId3"/>
              </a:rPr>
              <a:t>https://doi.org/10.1093/database/baac007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Left: the interaction sub-network of SHSA6 and SHSA7. Edge weights encode the confidence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54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Left: the interaction sub-network of SHSA6 and SHSA7. Edge weights encode the confidence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2024-05-17T10:05:36Z</dcterms:modified>
</cp:coreProperties>
</file>