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5965F-A002-403C-9AAA-150A1EDEB2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3B658-0E4F-44ED-AA04-80D35B190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Examples of true and false positives identified by the three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72BB5-5310-4F6D-A3E7-5C8803FA3E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true and false positives identified by the three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487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Examples of true and false positives identified by the three methods.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2024-05-17T03:44:09Z</dcterms:modified>
</cp:coreProperties>
</file>