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681D3-685B-4165-80C4-A160698503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1D1D0-F98E-4E2A-BE87-920925EBA9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sentences for each structured level on each stage for which no correct prediction was produced by any run of any participant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F3ABD-E48C-4F4A-B768-6173B20D9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Number of sentences for each structured level on each stage for which no correct prediction was produced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42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Number of sentences for each structured level on each stage for which no correct prediction was produced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2024-05-20T06:26:11Z</dcterms:modified>
</cp:coreProperties>
</file>