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8D8EC4-2568-4C87-AE22-1D8B4AD5FE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461A26-22B2-4B70-A79F-C96611E649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Workflow of the data integration processes. Genetic sequence and pathogen information are imported from two main sources: public resources and users.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A21DDE-7E8D-40B8-A634-5513B4833F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Workflow of the data integration processes. Genetic sequence and pathogen information are imported from two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584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Workflow of the data integration processes. Genetic sequence and pathogen information are imported from two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2024-05-19T13:43:03Z</dcterms:modified>
</cp:coreProperties>
</file>