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C3A04-9274-49F7-AC9E-0273DAAAFA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F7D655-4050-48A9-863D-0C066D164D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Additional effort respondents are willing to put into making manuscripts more accessible to computation (Q25).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3B96E0-3860-443A-946F-36B5BD427C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13. </a:t>
            </a:r>
            <a:r>
              <a:rPr lang="en-US" altLang="en-US" b="0"/>
              <a:t>Additional effort respondents are willing to put into making manuscripts more accessible to computation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13. Additional effort respondents are willing to put into making manuscripts more accessible to computation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2024-07-27T04:18:32Z</dcterms:modified>
</cp:coreProperties>
</file>