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A3736-36C5-47B7-A98A-F262095341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C3C2B-37AF-4AFC-8F84-60956AF25E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‘About’ page of Acinetobase.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C34A2-D299-4C2F-B59A-92BB5E64CF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using AB5075-VUB entry depicting: (A) description of the genotype (KL, STOx/Pas and OCL), origin, source and year of isolation with a hyperlink for the complete chromosomal sequence and a reference publication; (B) quantification of the capsule; (C) macrocolony type; (D) TEM micrograph of the capsule; (E) virulence in G. mellonella infection model; (F) antibiotic resistance profile and (G) ARGs.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C34A2-D299-4C2F-B59A-92BB5E64CFF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‘Collection’ page depicting the name, Pasteur and Oxford STs, KL, OCL, macrocolony types and source of each isolate.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C34A2-D299-4C2F-B59A-92BB5E64CFF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entries filtering based on the KL type 40.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C34A2-D299-4C2F-B59A-92BB5E64CFF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‘About’ page of Acinetobase.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07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Example using AB5075-VUB entry depicting: (A) description of the genotype (KL, STOx/Pas and OCL), origin,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972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‘Collection’ page depicting the name, Pasteur and Oxford STs, KL, OCL, macrocolony types and source of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80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Example of entries filtering based on the KL type 40.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59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‘About’ page of Acinetobase.
</vt:lpstr>
      <vt:lpstr>Figure 2. Example using AB5075-VUB entry depicting: (A) description of the genotype (KL, STOx/Pas and OCL), origin, ...</vt:lpstr>
      <vt:lpstr>Figure 3. ‘Collection’ page depicting the name, Pasteur and Oxford STs, KL, OCL, macrocolony types and source of each ...</vt:lpstr>
      <vt:lpstr>Figure 4. Example of entries filtering based on the KL type 40.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2024-05-03T05:55:54Z</dcterms:modified>
</cp:coreProperties>
</file>