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B4A95D3-7661-4946-AB3F-ABE19AE708C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F31F5CB-70CD-4FBA-9884-FF23BF94B58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Group 139 web interface. A screenshot of Group 139’s web interface.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2012. Published by Oxford University Press.This is an Open Access article distributed under the terms of the Creative Commons Attribution License (http://creativecommons.org/licenses/by-nc/3.0/), which permits non-commercial reuse, distribution, and reproduction in any medium, provided the original work is properly cited. For commercial re-use, please contact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69CD550-CD84-411E-BB81-366A6F76687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s03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2012, , 2012, bas037,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https://doi.org/10.1093/database/bas037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11 </a:t>
            </a:r>
            <a:r>
              <a:rPr lang="en-US" altLang="en-US" b="0"/>
              <a:t>Group 139 web interface. A screenshot of Group 139’s web interface.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410015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11 Group 139 web interface. A screenshot of Group 139’s web interface.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2024-05-19T08:55:04Z</dcterms:modified>
</cp:coreProperties>
</file>