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9EAE7-F06D-41A8-9BA1-6CCF027C2CC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BFE8C-0688-4332-9CDF-0C9658CBF5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397C9C-45B3-4639-83DB-B78B39194F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8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2024-05-20T10:19:57Z</dcterms:modified>
</cp:coreProperties>
</file>