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A15C8-2508-4B68-AB0F-31B9A89B4B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CDBA3F-87CB-4711-8FD1-0421FA3E66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sources of peptide structure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F7CC8-7952-4085-903F-970C49B3AA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sources of peptide structure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509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sources of peptide structure in DPL.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2024-05-19T17:55:43Z</dcterms:modified>
</cp:coreProperties>
</file>