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E71B81-9875-48EC-BC04-F73C65AF1B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9651B3-A99E-4D7C-B837-2BC9E172E3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‘Download’ and ‘Tools’ modules. (A) ‘Download’ module, providing genome, transcriptome, variation and resequencing files to download. (B) BLAST Tool. (C) JBrowse tool. (D) Publication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B9225-F923-4E94-854C-188FDE0815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‘Download’ and ‘Tools’ modules. (A) ‘Download’ module, providing genome, transcriptome, variation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636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‘Download’ and ‘Tools’ modules. (A) ‘Download’ module, providing genome, transcriptome, variation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2024-05-17T04:50:18Z</dcterms:modified>
</cp:coreProperties>
</file>