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A83967-5457-4EB7-AFD2-CF029DF043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D90336-925E-4613-91D5-6113456B96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Genome module. Genome module has subpages, which are Statistics (A–F) and Analysis pages (G–M). (A) Navigation bar of the Statistics page, which provides a quick access to each section. (B) Assembly statistics. (C) Repeat annotation. (D) Protein-coding genes prediction. (E) Non-protein-coding genes annotation. (F) Functional annotation. (G) Navigation bar of the Analysis page. (H) Gene family cluster. (I) Phylogeny tree. (J) Divergence time. (K) Expansion and contraction of gene families. (L) 4dtv distance distribution. (M) Ks distribution.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C42502-1F80-451A-9634-822E46A7E2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baaa116, </a:t>
            </a:r>
            <a:r>
              <a:rPr lang="en-US" altLang="en-US" sz="1000">
                <a:solidFill>
                  <a:srgbClr val="333333"/>
                </a:solidFill>
                <a:hlinkClick r:id="rId3"/>
              </a:rPr>
              <a:t>https://doi.org/10.1093/database/baaa116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Genome module. Genome module has subpages, which are Statistics (A–F) and Analysis pages (G–M).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57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Genome module. Genome module has subpages, which are Statistics (A–F) and Analysis pages (G–M).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2024-05-19T14:29:36Z</dcterms:modified>
</cp:coreProperties>
</file>