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F09ED-60ED-4511-ACEB-4599EC75ED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2D797-8D26-41F0-B234-0A6E325D9E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Best results of each system of BioCreative VI (2017) and BioCreative V (2015) in each structured level of task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35A2A-98A3-40B9-AF47-FFDF237C45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Best results of each system of BioCreative VI (2017) and BioCreative V (2015) in each structured level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1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Best results of each system of BioCreative VI (2017) and BioCreative V (2015) in each structured level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2024-05-09T05:29:30Z</dcterms:modified>
</cp:coreProperties>
</file>