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E0133B-940C-4210-9F6B-3617807D04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563618-48EC-4BCD-86FA-2527B74833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our label 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F20B7F-BA56-4C42-BF0F-D4382E3AD7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Examples of our label set.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803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Examples of our label set.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2024-05-20T06:41:53Z</dcterms:modified>
</cp:coreProperties>
</file>