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C7274-D5D5-4AE2-BAC8-A92D5A2545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6DA11-ACA7-4F27-A3C2-F373A671C5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Evolution of the Reactome pathway database, illustrated by the number of created and updated reactions over time, for human pathways. Source: reactome.org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Monolithic vs modular approach to systems biology diagram building. Separation of roles and functions requires interoperability, but offers efficiency of dedicated tools. BioKC supports the first step and modelling interoperability—curation of annotated content compatible with SBML.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Flowchart describing the user operation flow and the different operation modes. The box shows the basket mode, which is the default operation mode when both curation and annotation modes are disabled.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BioKC interface and functionalities. (a) BioKB relationship view showing sentences for a given entity relationship, and the sentences can be added to the basket. (b) Basket checkout redirects to the basket view where facts and their elements can be composed. (c) The ‘Fact view’ is where facts can be edited, either from scratch or after being persisted in the basket view. (d) The annotation mode enables annotation capabilities in BioKB to assign supporting evidence to one or multiple elements of a 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 example of a task showing the title, description, assigned users and cast votes on the left. The right side shows the task log and the comment input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Nearly every object composing an SBML Level 3 model definition has a specific data type that is derived directly or indirectly from a single abstract type called SBase. See Section 3.2 from SBML Specification for Level 3 Version 2 Core. BioKC follows the same structure for all SBML elements composing a fact so that they can be annotated.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11EEE4-C9D5-4E9B-918C-072B03DA571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e013"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Evolution of the Reactome pathway database, illustrated by the number of created and updated reactions over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73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Monolithic vs modular approach to systems biology diagram building. Separation of roles and functions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72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Flowchart describing the user operation flow and the different operation modes. The box shows the basket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976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BioKC interface and functionalities. (a) BioKB relationship view showing sentences for a given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35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 example of a task showing the title, description, assigned users and cast votes on the left.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8622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baae013, </a:t>
            </a:r>
            <a:r>
              <a:rPr lang="en-US" altLang="en-US" sz="1000">
                <a:solidFill>
                  <a:srgbClr val="333333"/>
                </a:solidFill>
                <a:hlinkClick r:id="rId3"/>
              </a:rPr>
              <a:t>https://doi.org/10.1093/database/baae013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Nearly every object composing an SBML Level 3 model definition has a specific data type that is derived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369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Evolution of the Reactome pathway database, illustrated by the number of created and updated reactions over ...</vt:lpstr>
      <vt:lpstr>Figure 2. Monolithic vs modular approach to systems biology diagram building. Separation of roles and functions ...</vt:lpstr>
      <vt:lpstr>Figure 3. Flowchart describing the user operation flow and the different operation modes. The box shows the basket ...</vt:lpstr>
      <vt:lpstr>Figure 4. BioKC interface and functionalities. (a) BioKB relationship view showing sentences for a given entity ...</vt:lpstr>
      <vt:lpstr>Figure 5. An example of a task showing the title, description, assigned users and cast votes on the left. The right ...</vt:lpstr>
      <vt:lpstr>Figure 6. Nearly every object composing an SBML Level 3 model definition has a specific data type that is derived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2024-05-09T09:50:30Z</dcterms:modified>
</cp:coreProperties>
</file>