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721239-8809-45CD-A769-70A4115395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992868-F6C0-4AD3-849C-FA12E059C8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BioC Text-preprocessing Pipeline. All components are available in both C++ and Java, except for Lemmatization, which is only available in Java.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A66BCA-B0AA-4DB9-948A-7D9C43C0CC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BioC Text-preprocessing Pipeline. All components are available in both C++ and Java, except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94000" y="1371600"/>
            <a:ext cx="356120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BioC Text-preprocessing Pipeline. All components are available in both C++ and Java, except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2024-05-16T08:01:57Z</dcterms:modified>
</cp:coreProperties>
</file>