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15DB73-6EA5-48B2-A3EA-998FED4B78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9ECB8B-2A38-438E-A7E4-76AA5D7796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Partial display of the phylogenetic tree built by all coronavirus genomes documented in CoVdb. Red numbers are marginal likelihoods. (B) Snapshot showing that users can search a strain by name in a phylogenetic tree. Both A and B center on the split of Bat_MN996532 and 2019-nCoV (SARS-CoV-2).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A76BF6-56E3-4B15-BB37-AFFF226C17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(A) Partial display of the phylogenetic tree built by all coronavirus genomes documented in CoVdb. Red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6971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(A) Partial display of the phylogenetic tree built by all coronavirus genomes documented in CoVdb. Red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2024-05-19T16:18:48Z</dcterms:modified>
</cp:coreProperties>
</file>