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8CEB8-03C8-4199-AF72-044FE07435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183FB-1D0B-4A70-9210-8277B8CC10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results of all competing systems for BioCreative IV subtask A, with partial match metrics. BiTeM/SIBtex results are in orange.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3E81C-ADAB-42E3-B900-745107B8D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Official results of all competing systems for BioCreative IV subtask A, with partial match metrics.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9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Official results of all competing systems for BioCreative IV subtask A, with partial match metrics.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2024-05-20T21:04:25Z</dcterms:modified>
</cp:coreProperties>
</file>