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78736-C0FB-428C-BDCF-9FD7E49E16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326E8-4A06-4C8F-9217-E293BA1604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85244-45DB-477A-9ED2-72E681512D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89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2024-05-20T10:56:33Z</dcterms:modified>
</cp:coreProperties>
</file>