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23076-6D76-4428-8187-3E82CB4BE9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20647-71DD-45D3-AEDF-DF234BD60D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survey assessing the work of biocurators; the survey was presented during the 2021 AGM of the ISB.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BDEFC-C7FC-4A63-8C9E-9EBDF7372A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Results of the survey assessing the work of biocurators; the survey was presented during the 2021 AGM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5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Results of the survey assessing the work of biocurators; the survey was presented during the 2021 AGM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2024-05-17T08:15:13Z</dcterms:modified>
</cp:coreProperties>
</file>