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8F4C5C-F41A-44D0-9091-061F6E3704B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87C5A5-FBCC-468B-896E-57E91BBD1C7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example output of the sentence-based evaluation. The screenshot contains the detected true positive (green), false positive (red) and false negatives (yellow) entries for the term and relationship level.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Press. This is an Open Access article distributed under the terms of the Creative Commons Attribution License ( http://creativecommons.org/licenses/by/4.0/ ), which permits unrestricted reuse, distribution, and reproduction in any medium, provided the original work is properly cited.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95FC79-3813-4AD6-AA7E-D0176224650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06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baw067,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https://doi.org/10.1093/database/baw067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An example output of the sentence-based evaluation. The screenshot contains the detected true positive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03400" y="1371600"/>
            <a:ext cx="553260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 An example output of the sentence-based evaluation. The screenshot contains the detected true positive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2024-05-18T19:11:15Z</dcterms:modified>
</cp:coreProperties>
</file>