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EB88A-1EC1-45DD-993A-916DB34E16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A3992-378A-4B7F-9330-58840E29E4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Overlap between PhilmCOVID and IntAct COVID.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10E4F-53AB-4AD6-9BB9-01A9FC310A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Overlap between PhilmCOVID and IntAct COVID.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03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Overlap between PhilmCOVID and IntAct COVID.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2024-05-18T15:55:08Z</dcterms:modified>
</cp:coreProperties>
</file>