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2E113-7FC0-4A47-B504-BB5A7D2BCB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C276E-23DC-4CFD-8055-856C80F93F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regions of a typical GPCR molecule. GPCR consists of a single polypeptide chain of amino acids folded into seven transmembrane helices (TMH1–7) between an extracellular N-terminal and an intracellular C-terminal. The seven transmembrane helices are connected by three extracellular loops (ECL1–3) and three intracellular loops (ICL1–3).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92104F-42E0-4A3D-A2E2-057819E180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Different regions of a typical GPCR molecule. GPCR consists of a single polypeptide chain of amino acids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407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Different regions of a typical GPCR molecule. GPCR consists of a single polypeptide chain of amino acids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2024-05-19T17:55:56Z</dcterms:modified>
</cp:coreProperties>
</file>