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997409-256D-4411-991E-B315F40AAD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034EC9-D5C5-4941-BE8D-8C3CB67A78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130 web interface. A screenshot of Group 130’s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A74777-A694-4958-8ACB-D346E91C44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 </a:t>
            </a:r>
            <a:r>
              <a:rPr lang="en-US" altLang="en-US" b="0"/>
              <a:t>Group 130 web interface. A screenshot of Group 130’s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08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 Group 130 web interface. A screenshot of Group 130’s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2024-05-16T01:14:42Z</dcterms:modified>
</cp:coreProperties>
</file>