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7FEADC-667E-4BAE-B674-A440A937CC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7520CA-F5FC-4973-9A43-C1EBC25918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Growth of PubMed citations from 1986 to 2010. Over the past 20 years, the total number of citations in PubMed has increased at a ∼4% growth rate. There are currently over 20-million citations in PubMed. 2010 is partial data (through December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3E133-7DBF-4B78-8333-60A981955B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general user interactions with PubMed (or similar systems) for searching biomedical literature. Adapted from Islamaj Dogan et al.,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3E133-7DBF-4B78-8333-60A981955BC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diverse set of use cases in which different tools may be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3E133-7DBF-4B78-8333-60A981955BC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Technology development timeline for PubMed (in light green color) and other biomedical literature search tools (in light orange color). For PubMed, it shows the staring year when various recent changes (limited to those mentioned in ‘Changes to PubMed and looking into the future’ section) were introduced. For other tools, we show the time period in which tools of various features were first appeared.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3E133-7DBF-4B78-8333-60A981955BC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q0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q03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q03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baq036, </a:t>
            </a:r>
            <a:r>
              <a:rPr lang="en-US" altLang="en-US" sz="1000">
                <a:solidFill>
                  <a:srgbClr val="333333"/>
                </a:solidFill>
                <a:hlinkClick r:id="rId3"/>
              </a:rPr>
              <a:t>https://doi.org/10.1093/database/baq036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Growth of PubMed citations from 1986 to 2010. Over the past 20 years, the total number of citations in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265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baq036, </a:t>
            </a:r>
            <a:r>
              <a:rPr lang="en-US" altLang="en-US" sz="1000">
                <a:solidFill>
                  <a:srgbClr val="333333"/>
                </a:solidFill>
                <a:hlinkClick r:id="rId3"/>
              </a:rPr>
              <a:t>https://doi.org/10.1093/database/baq036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general user interactions with PubMed (or similar systems) for searching biomedical literature.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194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baq036, </a:t>
            </a:r>
            <a:r>
              <a:rPr lang="en-US" altLang="en-US" sz="1000">
                <a:solidFill>
                  <a:srgbClr val="333333"/>
                </a:solidFill>
                <a:hlinkClick r:id="rId3"/>
              </a:rPr>
              <a:t>https://doi.org/10.1093/database/baq036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diverse set of use cases in which different tools may be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02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baq036, </a:t>
            </a:r>
            <a:r>
              <a:rPr lang="en-US" altLang="en-US" sz="1000">
                <a:solidFill>
                  <a:srgbClr val="333333"/>
                </a:solidFill>
                <a:hlinkClick r:id="rId3"/>
              </a:rPr>
              <a:t>https://doi.org/10.1093/database/baq036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Technology development timeline for PubMed (in light green color) and other biomedical literature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57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Growth of PubMed citations from 1986 to 2010. Over the past 20 years, the total number of citations in PubMed ...</vt:lpstr>
      <vt:lpstr>Figure 2. Overview of general user interactions with PubMed (or similar systems) for searching biomedical literature. ...</vt:lpstr>
      <vt:lpstr>Figure 3. A diverse set of use cases in which different tools may be used.
</vt:lpstr>
      <vt:lpstr>Figure 4. Technology development timeline for PubMed (in light green color) and other biomedical literature search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2024-05-18T10:56:05Z</dcterms:modified>
</cp:coreProperties>
</file>