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053EA-BFF8-4A98-96ED-A18B10F5EB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A2EFE-3740-4872-AC25-8EBCF4ED6B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genes, transcripts and protein domains within human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D6FC0-56B4-416A-A09A-F25C81167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genes, transcripts and protein domains within human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08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genes, transcripts and protein domains within human chromosomes.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2024-05-18T14:13:08Z</dcterms:modified>
</cp:coreProperties>
</file>