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74837A-95CA-45DB-B65C-A05219105D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A40803-CB7A-4A62-97DA-08E4B1BE6A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Union of BIND and IntAct interactions for species Rattus norvegicus (taxid: 10 116) as extracted using the PSICQUIC plugin for Cytoscape. Blue edges are interactions from IntAct, red edges are interactions from BIND. Blue nodes are interactors in IntAct only, red nodes are interactors in BIND only and green nodes are interactors shared by the two networks. BIND contains 1103 nodes not in IntAct. IntAct contain 984 nodes not in BIND. The two interaction networks share 217 nodes.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A280AF-C51B-41FD-AAD5-3458E60899C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3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baq037, </a:t>
            </a:r>
            <a:r>
              <a:rPr lang="en-US" altLang="en-US" sz="1000">
                <a:solidFill>
                  <a:srgbClr val="333333"/>
                </a:solidFill>
                <a:hlinkClick r:id="rId3"/>
              </a:rPr>
              <a:t>https://doi.org/10.1093/database/baq037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Union of BIND and IntAct interactions for species Rattus norvegicus (taxid: 10 116) as extracted using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1624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Union of BIND and IntAct interactions for species Rattus norvegicus (taxid: 10 116) as extracted using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2024-05-19T06:55:52Z</dcterms:modified>
</cp:coreProperties>
</file>