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6C6BC3-CFA2-4C49-9F07-383B3E201C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32996A-911F-4291-A9E7-DF0CB17E1D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iTextMine system overview.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5F0D94-910C-45F0-8AB7-55E8473BE5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Standardized JSON format.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5F0D94-910C-45F0-8AB7-55E8473BE55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Tabular view of text-mining results. (A) Summarized results for query: SATB1 OR ‘Special AT-rich sequence-binding protein 1’. (B) Search result for RLIMS-P.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5F0D94-910C-45F0-8AB7-55E8473BE55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iTextMine network for human SATB1. (B) Sub-network of the human SATB1 network focusing on therapeutic response. (C) Sub-network highlighting the SATB1 regulation by miRNAs.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5F0D94-910C-45F0-8AB7-55E8473BE55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the integration of multiple text-mining tools (PMID: 22547075).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5F0D94-910C-45F0-8AB7-55E8473BE553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y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y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y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y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iTextMine system overview.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977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Standardized JSON format.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80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Tabular view of text-mining results. (A) Summarized results for query: SATB1 OR ‘Special AT-rich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132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(A) iTextMine network for human SATB1. (B) Sub-network of the human SATB1 network focusing on therapeutic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70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Example of the integration of multiple text-mining tools (PMID: 22547075).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507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iTextMine system overview.
</vt:lpstr>
      <vt:lpstr>Figure 2 Standardized JSON format.
</vt:lpstr>
      <vt:lpstr>Figure 3 Tabular view of text-mining results. (A) Summarized results for query: SATB1 OR ‘Special AT-rich ...</vt:lpstr>
      <vt:lpstr>Figure 4 (A) iTextMine network for human SATB1. (B) Sub-network of the human SATB1 network focusing on therapeutic ...</vt:lpstr>
      <vt:lpstr>Figure 5 Example of the integration of multiple text-mining tools (PMID: 22547075).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2024-05-18T22:42:02Z</dcterms:modified>
</cp:coreProperties>
</file>