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DD1CA5-4CE3-47B4-8935-A4CF748F37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B0255-62DC-449E-8BB5-BED446EE9F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System B2.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72FAE-FCC5-4C35-957A-43DE004280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System B2.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0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System B2.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2024-05-20T04:02:39Z</dcterms:modified>
</cp:coreProperties>
</file>