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8B334C-8729-406B-BFA0-B7EFBD7B56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A41FCC-E3C1-4217-9B69-03AC88F1D2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Administration interface showing the definition and assignment of corpus partition to curators.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1D4D30-8261-46F4-9D17-713F93793F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Administration interface showing the definition and assignment of corpus partition to curators.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242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Administration interface showing the definition and assignment of corpus partition to curators.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2024-05-19T20:10:54Z</dcterms:modified>
</cp:coreProperties>
</file>