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6A2B0-BD09-401D-B597-F90BE9B12B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484C8-D3D5-40C2-BD3A-837CB0C5DD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Decision trees were used to assist with data collection and curation. (A) Decision tree legend. (B) The decision tree for biological specimens. Required and highly desired fields are indicated by green and blue colors, respectively. Each resource type had 2–3 required fields, between 4–8 highly desired fields and the other fields were considered optional or applied only to specific subtypes of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AB7A59-CABA-4600-A26E-26EB51F452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bar067, </a:t>
            </a:r>
            <a:r>
              <a:rPr lang="en-US" altLang="en-US" sz="1000">
                <a:solidFill>
                  <a:srgbClr val="333333"/>
                </a:solidFill>
                <a:hlinkClick r:id="rId3"/>
              </a:rPr>
              <a:t>https://doi.org/10.1093/database/bar067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Decision trees were used to assist with data collection and curation. (A) Decision tree legend.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39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Decision trees were used to assist with data collection and curation. (A) Decision tree legend.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2024-05-19T18:23:36Z</dcterms:modified>
</cp:coreProperties>
</file>