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F9B5CA-C63A-427E-9758-C11A91C5D2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8ACF3E-4E5E-42C2-B681-39AE5DD71A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PTM information is integrated into the SGD and displayed on protein pages as highlighted residues overlaid on the protein sequence. The example shown here is from the MCD1 protein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06899-5768-4F71-BAF5-C9244228C6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PTM information is integrated into the SGD and displayed on protein pages as highlighted residues overlaid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38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PTM information is integrated into the SGD and displayed on protein pages as highlighted residues overlaid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2024-05-19T09:06:07Z</dcterms:modified>
</cp:coreProperties>
</file>