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6CF8EC-6651-4099-B5B7-651C6B4D936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9B5031-02DE-4B78-A855-FD8772B6C9E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Uploading Job tab that shows the progress of an uploading job. When the job is completed or failed, the tab displays various logs such as New Data Log, Warning Log, Duplicate Log and Error Log.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85C741-5B61-45F4-BAFD-355EC402E56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5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baab054, </a:t>
            </a:r>
            <a:r>
              <a:rPr lang="en-US" altLang="en-US" sz="1000">
                <a:solidFill>
                  <a:srgbClr val="333333"/>
                </a:solidFill>
                <a:hlinkClick r:id="rId3"/>
              </a:rPr>
              <a:t>https://doi.org/10.1093/database/baab054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Uploading Job tab that shows the progress of an uploading job. When the job is completed or failed,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28800" y="1371600"/>
            <a:ext cx="548302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The Uploading Job tab that shows the progress of an uploading job. When the job is completed or failed,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2024-05-19T16:19:21Z</dcterms:modified>
</cp:coreProperties>
</file>