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199182-3EB0-498C-91A4-6B36280274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F63840-5EEA-4861-9666-CD4AE48AD8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Chemical Component Editor (Step 2.3 in Figure 1) used to create new CCD definitions. The interface provides a variety of operations (top buttons) to support the creation of a new chemical definition with a unique code (labeled A), update the PDB entry file (labeled B) and add definitions to the CCD (labeled C). Molecular viewers interactively display the chemical component in 2D and 3D. In this example showing the creation of the definition for CCD ID R12, two steps performed are shown in the 2D sketch tool panels: changing bonds from single to double, and from double to single (CCE functions labeled D and E) and then adding missing atoms/elements (labeled F). Hydrogen atoms are added implicitly and the chemical descriptions are updated automatically. Changes are updated instantly in the 2D and 3D viewers.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147697-F76E-46D6-988F-30550F9366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bat079, </a:t>
            </a:r>
            <a:r>
              <a:rPr lang="en-US" altLang="en-US" sz="1000">
                <a:solidFill>
                  <a:srgbClr val="333333"/>
                </a:solidFill>
                <a:hlinkClick r:id="rId3"/>
              </a:rPr>
              <a:t>https://doi.org/10.1093/database/bat079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Chemical Component Editor (Step 2.3 in Figure 1) used to create new CCD definitions. The interface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34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Chemical Component Editor (Step 2.3 in Figure 1) used to create new CCD definitions. The interface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2024-05-17T08:15:15Z</dcterms:modified>
</cp:coreProperties>
</file>