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F347D-7877-447E-8F7C-EB01F49B1B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B4010-8EA4-44BE-9A0F-6C6248DF09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Functions offered by CNVIntegrate—gene, cancer and analysis (i) Gene: gene-query function. (ii) Cancer: cancer profile function. (iii) Analysis: analysis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A42AE-76EB-4EA3-9CF2-2DE9957099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Functions offered by CNVIntegrate—gene, cancer and analysis (i) Gene: gene-query function. (ii) Cancer: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089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Functions offered by CNVIntegrate—gene, cancer and analysis (i) Gene: gene-query function. (ii) Cancer: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2024-05-19T15:14:27Z</dcterms:modified>
</cp:coreProperties>
</file>