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67488-CCA5-4FC1-8E4E-8120AE581F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4BC22-64DB-45F7-9F1F-2E7DA2DEDC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 map as a complex network. The RA network with spring embedded layout. One connected core and several smaller unconnected parts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2DB37-9763-42B8-8E5C-F5684396E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The RA map as a complex network. The RA network with spring embedded layout. One connected core and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79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The RA map as a complex network. The RA network with spring embedded layout. One connected core and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2024-05-19T16:02:00Z</dcterms:modified>
</cp:coreProperties>
</file>