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1E0E55-9444-4D5C-9FE4-4C5C3AD716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FF1037-636A-4A19-BE8A-888EA28FE3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Curators of the Botryosphaeriales webpage.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C48BC8-E419-42F1-9233-8849252C96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Curators of the Botryosphaeriales webpage.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22500" y="1371600"/>
            <a:ext cx="46935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Curators of the Botryosphaeriales webpage.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2024-05-17T05:14:37Z</dcterms:modified>
</cp:coreProperties>
</file>