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D4890-2ACD-43AA-B661-0970AC4893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BA90D4-CD27-4C3B-98D7-B5FE90BEB2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eT project with respect to data. The database is built on the concept of patient and each patient has different data 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509C8C-3591-40E1-B9FF-4EFAED9F4B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the eT project with respect to data. The database is built on the concept of patient and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094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Overview of the eT project with respect to data. The database is built on the concept of patient and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2024-05-19T18:29:41Z</dcterms:modified>
</cp:coreProperties>
</file>