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4FB76-9A5B-4552-B411-5E08371C70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1DC93-16CF-4575-A2D0-325D2C556B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pie chart showing the percentage of CSCs biomarkers in 10 different types of cancer present in BCSCdb.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30BF9-8526-4CEF-B19A-F1291C1F2A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pie chart showing the percentage of CSCs biomarkers in 10 different types of cancer present in BCSCdb.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pie chart showing the percentage of CSCs biomarkers in 10 different types of cancer present in BCSCdb.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2024-05-04T14:00:08Z</dcterms:modified>
</cp:coreProperties>
</file>