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30FDB-D349-47A7-A843-640416B416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82DA6-AD5F-4E51-8845-387AB4FD3D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Matrix illustrating codon context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3860A-9B43-49F1-8D72-92AC07A3D8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Matrix illustrating codon context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1992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Matrix illustrating codon context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2024-05-19T09:20:58Z</dcterms:modified>
</cp:coreProperties>
</file>