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AA7131-24C7-4A06-A306-8B8233002E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DE952-A655-49CA-B9BF-B5A0E5E3BB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chemical mentions in the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United States.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D66632-E919-4DB5-B327-4215C91B2C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Distribution of chemical mentions in the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83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Distribution of chemical mentions in the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2024-05-14T05:30:24Z</dcterms:modified>
</cp:coreProperties>
</file>