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5DCDA-5CCA-463C-A6F0-AFEDFBB834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BFFCC-2D4B-47DA-83A2-8BFFC3D01E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datasets submitted to GEO based on datasets collected on December 18, 2019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A4C8D-50E2-43E9-B5C4-3C1A686BA7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dataset indexing pipeline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A4C8D-50E2-43E9-B5C4-3C1A686BA79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researcher’s publication extraction system to remove the author disambiguation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A4C8D-50E2-43E9-B5C4-3C1A686BA79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 level architecture of proposed dataset recommendation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A4C8D-50E2-43E9-B5C4-3C1A686BA79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dataset recommendation system Researcher 1 (up) and Researcher 2 (down).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A4C8D-50E2-43E9-B5C4-3C1A686BA79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Histogram of datasets submitted to GEO based on datasets collected on December 18, 2019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52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dataset indexing pipeline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76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Overview of researcher’s publication extraction system to remove the author disambiguation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53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High level architecture of proposed dataset recommendation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19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Screenshots of dataset recommendation system Researcher 1 (up) and Researcher 2 (down).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48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Histogram of datasets submitted to GEO based on datasets collected on December 18, 2019
</vt:lpstr>
      <vt:lpstr>Figure 2. Overview of dataset indexing pipeline
</vt:lpstr>
      <vt:lpstr>Figure 3. Overview of researcher’s publication extraction system to remove the author disambiguation
</vt:lpstr>
      <vt:lpstr>Figure 4. High level architecture of proposed dataset recommendation
</vt:lpstr>
      <vt:lpstr>Figure 5. Screenshots of dataset recommendation system Researcher 1 (up) and Researcher 2 (down).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2024-05-21T10:44:05Z</dcterms:modified>
</cp:coreProperties>
</file>