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2F83B4-D4E4-40F8-8E71-5B72322512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89957C-A58A-424A-A12E-6C4FFAD88F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brief biogenesis for terpenoids and the database resources for constructing the terpenome research platform TeroKit. The protocol of data collection is provided in Scheme S1.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BAE083-91B1-4D58-A105-0679B8B9F7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brief biogenesis for terpenoids and the database resources for constructing the terpenome research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063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brief biogenesis for terpenoids and the database resources for constructing the terpenome research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2024-05-04T17:46:54Z</dcterms:modified>
</cp:coreProperties>
</file>