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B7364-6581-4B84-AD61-CF6062DBFB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56DEC-767E-4E42-AD4F-6A47C9E378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OMIM Disease Annotation Pipeline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B2CE6-65D0-4459-9537-7BFAB9B86F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OMIM Disease Annotation Pipeline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77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OMIM Disease Annotation Pipeline flow 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2024-05-14T13:23:19Z</dcterms:modified>
</cp:coreProperties>
</file>