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5BC24-A5AC-4B19-9E6C-0FD2FA728E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CC355-70D2-4567-846C-8FDED40D83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diagram illustrating the overlap of each model’s positive paper predictions that were ultimately curated into CARD. The plot based on data from Table 3. For CARD*Shark 2, both high- and low-level predictions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1F5E3-51C3-4BB2-B2EB-C6A21C7EC5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CARD*Shark 2 and supervised learning cross-validation ROC curves. Results from 5-fold cross-validation of several supervised learning models using three feature extraction methods, plus CARD*Shark 2. Results from all five cross-validation tests were averaged to produce a single curve. Shadows around each line are ±1SD from the mean. For CARD*Shark 2, high-level predictions are considered positive predictions, and low-level predictions are considered negative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1F5E3-51C3-4BB2-B2EB-C6A21C7EC5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Venn diagram illustrating the overlap of each model’s positive paper predictions that were ultimately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CARD*Shark 2 and supervised learning cross-validation ROC curves. Results from 5-fold cross-validation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4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2. A Venn diagram illustrating the overlap of each model’s positive paper predictions that were ultimately ...</vt:lpstr>
      <vt:lpstr>Figure 1. CARD*Shark 2 and supervised learning cross-validation ROC curves. Results from 5-fold cross-validation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2024-05-03T05:07:09Z</dcterms:modified>
</cp:coreProperties>
</file>