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2C0038-6F9A-4A09-AC71-834F85E76C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D9BAEA-A61E-4524-B01D-819B780BC4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CA237-1AFD-4ADD-A29A-45BDF6A8D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Static charts from the report feature on MGTdb which enables national surveillance. For any country, or 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2024-07-27T02:27:11Z</dcterms:modified>
</cp:coreProperties>
</file>