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FB9A4-57F9-40BA-8419-203C1B2453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6D2CF-D09C-4A94-81EA-18D2EB52A5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Change in path length between LUAD normal and tumor networks. On average, the path length between an epigenetic regulator and an oncogene increased from the normal graph to the tumor graph, with the most common change in path length from two to four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2F499-182A-4B57-AAA5-43A62EABF3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Change in path length between LUAD normal and tumor networks. On average, the path length between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36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Change in path length between LUAD normal and tumor networks. On average, the path length between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2024-05-19T18:29:50Z</dcterms:modified>
</cp:coreProperties>
</file>