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A2B9C-A028-4D44-9069-026A06862A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34514-5D07-4CEE-AFF2-5374678073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B6FF5-71D8-4FA2-BAC2-DBC03900AC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layout of the COVIC-DB landing page. (A) contains the summary table showing results for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2024-04-29T13:04:40Z</dcterms:modified>
</cp:coreProperties>
</file>