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43A1E-2E8E-4794-B287-005E4F1BD1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9324E-BADE-4478-80E3-3EFC106146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workflow, beginning from antibody collection, to data generation and deposition in the COVIC-DB.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AF247-6378-433E-948E-F9B574DFC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the workflow, beginning from antibody collection, to data generation and deposition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1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the workflow, beginning from antibody collection, to data generation and deposition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2024-05-05T01:41:24Z</dcterms:modified>
</cp:coreProperties>
</file>